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61" r:id="rId5"/>
    <p:sldId id="259" r:id="rId6"/>
    <p:sldId id="258" r:id="rId7"/>
    <p:sldId id="262" r:id="rId8"/>
    <p:sldId id="260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7CC800"/>
    <a:srgbClr val="5EEC3C"/>
    <a:srgbClr val="1D3A00"/>
    <a:srgbClr val="6C1A00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92AF-9EFD-41CD-8A16-D895FB4BB63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5B9D-9BF6-4ACC-A70C-5B7F57520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2" y="2419046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2" y="3182571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4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1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2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8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0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0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1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2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2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94664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871F-A53F-448D-B39E-E19A28011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791C8-7FAE-4578-9FCA-BDBFD7E0F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bQavuSSLjw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2" y="2419045"/>
            <a:ext cx="5955493" cy="725348"/>
          </a:xfrm>
        </p:spPr>
        <p:txBody>
          <a:bodyPr>
            <a:normAutofit/>
          </a:bodyPr>
          <a:lstStyle/>
          <a:p>
            <a:r>
              <a:rPr lang="ru-RU" dirty="0"/>
              <a:t>Време је за српски језик!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3182571"/>
            <a:ext cx="5955494" cy="7635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670" y="891995"/>
            <a:ext cx="7940675" cy="763588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РЕШИ АСОЦИЈАЦИЈУ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965" y="1960930"/>
            <a:ext cx="2137870" cy="642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КОРИСТИ БОЈЕ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8161" y="2603712"/>
            <a:ext cx="2290575" cy="575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КОРИСТИ ЧЕТКИЦУ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51755" y="1960930"/>
            <a:ext cx="229057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4460" y="2096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КОРИСТИ </a:t>
            </a:r>
            <a:r>
              <a:rPr lang="ru-RU" dirty="0">
                <a:solidFill>
                  <a:schemeClr val="bg1"/>
                </a:solidFill>
              </a:rPr>
              <a:t>ПАЛЕТУ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536" y="3946095"/>
            <a:ext cx="6413610" cy="763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rgbClr val="FF0000"/>
                </a:solidFill>
              </a:rPr>
              <a:t>СЛИКАР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382000" cy="10287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55" y="27352"/>
            <a:ext cx="5650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CC800"/>
                </a:solidFill>
                <a:latin typeface="Times New Roman" pitchFamily="18" charset="0"/>
                <a:cs typeface="Times New Roman" pitchFamily="18" charset="0"/>
              </a:rPr>
              <a:t>Да ли ви волите да цртате и сликате?</a:t>
            </a:r>
          </a:p>
          <a:p>
            <a:r>
              <a:rPr lang="sr-Cyrl-RS" sz="2000" b="1" dirty="0" smtClean="0">
                <a:solidFill>
                  <a:srgbClr val="7CC800"/>
                </a:solidFill>
                <a:latin typeface="Times New Roman" pitchFamily="18" charset="0"/>
                <a:cs typeface="Times New Roman" pitchFamily="18" charset="0"/>
              </a:rPr>
              <a:t>Које су вам боје омиљене?</a:t>
            </a:r>
            <a:endParaRPr lang="en-US" sz="2000" b="1" dirty="0">
              <a:solidFill>
                <a:srgbClr val="7CC8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1960930"/>
            <a:ext cx="7177135" cy="572644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Данас ћемо читати песму „Сликар” </a:t>
            </a:r>
            <a:r>
              <a:rPr lang="ru-RU" dirty="0" smtClean="0"/>
              <a:t>Бранислава Лазаревић. </a:t>
            </a:r>
            <a:br>
              <a:rPr lang="ru-RU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ru-RU" dirty="0" smtClean="0"/>
              <a:t>На </a:t>
            </a:r>
            <a:r>
              <a:rPr lang="ru-RU" dirty="0"/>
              <a:t>датом линку послушајте песму. Док слушате замишљајте цртеж који је осликан речима у песми. </a:t>
            </a:r>
            <a:br>
              <a:rPr lang="ru-RU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554" y="3793390"/>
            <a:ext cx="763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https://www.youtube.com/watch?v=_bQavuSSLjw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20776" r="60198" b="35078"/>
          <a:stretch/>
        </p:blipFill>
        <p:spPr bwMode="auto">
          <a:xfrm>
            <a:off x="1976015" y="1197405"/>
            <a:ext cx="2855162" cy="351221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245513"/>
            <a:ext cx="2948646" cy="31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310" y="2266340"/>
            <a:ext cx="549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1.</a:t>
            </a: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Шта је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необично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нацртано на  дечаковој слици?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 одрасли доживљавају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дечаково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стваралаштво?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195" y="1197405"/>
            <a:ext cx="641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свесци одговори на следећа питања, након што све запишеш са следеће стране презентације.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96260" y="128470"/>
            <a:ext cx="2443280" cy="610820"/>
          </a:xfrm>
          <a:prstGeom prst="wedgeRoundRectCallout">
            <a:avLst>
              <a:gd name="adj1" fmla="val 46070"/>
              <a:gd name="adj2" fmla="val 14760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Записати у свесци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670" y="891995"/>
            <a:ext cx="8093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Школски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 	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8.5.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  „Сликар”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Бранислав Лазаревић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смишљеност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оригиналност, маштовитост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Необичан цртеж малог сликара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Сликање нам пружа могућност да створимо свет који стварно не постоји.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сликамо уживамо у свим раду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74" y="3946095"/>
            <a:ext cx="687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/>
                </a:solidFill>
              </a:rPr>
              <a:t>Одговори на питања:</a:t>
            </a:r>
          </a:p>
          <a:p>
            <a:r>
              <a:rPr lang="sr-Cyrl-RS" dirty="0" smtClean="0">
                <a:solidFill>
                  <a:schemeClr val="accent1"/>
                </a:solidFill>
              </a:rPr>
              <a:t>1.</a:t>
            </a:r>
          </a:p>
          <a:p>
            <a:r>
              <a:rPr lang="sr-Cyrl-RS" dirty="0" smtClean="0">
                <a:solidFill>
                  <a:schemeClr val="accent1"/>
                </a:solidFill>
              </a:rPr>
              <a:t>2.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891995"/>
            <a:ext cx="2286000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197655" y="281175"/>
            <a:ext cx="3970330" cy="2137870"/>
          </a:xfrm>
          <a:prstGeom prst="cloudCallout">
            <a:avLst>
              <a:gd name="adj1" fmla="val -72542"/>
              <a:gd name="adj2" fmla="val 232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Домаћи задатак</a:t>
            </a:r>
          </a:p>
          <a:p>
            <a:pPr algn="ctr"/>
            <a:r>
              <a:rPr lang="ru-RU" dirty="0" smtClean="0"/>
              <a:t>Нацртај </a:t>
            </a:r>
            <a:r>
              <a:rPr lang="ru-RU" dirty="0"/>
              <a:t>необичан цртеж попут малог сликара у песми и </a:t>
            </a:r>
            <a:r>
              <a:rPr lang="ru-RU" dirty="0" smtClean="0"/>
              <a:t>обој </a:t>
            </a:r>
            <a:r>
              <a:rPr lang="ru-RU" dirty="0"/>
              <a:t>омиљеним бојама.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(16:9)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Време је за српски језик!</vt:lpstr>
      <vt:lpstr>РЕШИ АСОЦИЈАЦИЈУ</vt:lpstr>
      <vt:lpstr> </vt:lpstr>
      <vt:lpstr>Данас ћемо читати песму „Сликар” Бранислава Лазаревић.   На датом линку послушајте песму. Док слушате замишљајте цртеж који је осликан речима у песми.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2017-07-14T17:38:22Z</dcterms:created>
  <dcterms:modified xsi:type="dcterms:W3CDTF">2020-05-07T09:42:00Z</dcterms:modified>
</cp:coreProperties>
</file>